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8" Type="http://schemas.openxmlformats.org/officeDocument/2006/relationships/extended-properties" Target="docProps/app.xml"/><Relationship Id="rId7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6" Type="http://schemas.openxmlformats.org/package/2006/relationships/metadata/thumbnail" Target="docProps/thumbnail.jpeg"/><Relationship Id="rId5" Type="http://schemas.microsoft.com/office/2007/relationships/ui/extensibility" Target="customUI/customUI14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">
          <p15:clr>
            <a:srgbClr val="A4A3A4"/>
          </p15:clr>
        </p15:guide>
        <p15:guide id="2" pos="2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3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howGuides="1">
      <p:cViewPr varScale="1">
        <p:scale>
          <a:sx n="157" d="100"/>
          <a:sy n="157" d="100"/>
        </p:scale>
        <p:origin x="156" y="408"/>
      </p:cViewPr>
      <p:guideLst>
        <p:guide orient="horz" pos="395"/>
        <p:guide pos="29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315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11CDDD-AAF6-481B-8AF3-FC1E680291DC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1AD530-D41B-4693-AE48-EFE67BC7CF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893075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5EF2E3-8FF4-4C48-A0EB-2E0650258B1D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DFBF61-CF3E-4A34-8EAE-78CE97FAB0A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197711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Landkre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01"/>
            <a:ext cx="504056" cy="504056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252229"/>
            <a:ext cx="1021995" cy="1122618"/>
          </a:xfrm>
          <a:prstGeom prst="rect">
            <a:avLst/>
          </a:prstGeom>
        </p:spPr>
      </p:pic>
      <p:sp>
        <p:nvSpPr>
          <p:cNvPr id="12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49193" y="1374955"/>
            <a:ext cx="7056784" cy="467190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Unterüberschrift</a:t>
            </a:r>
            <a:endParaRPr lang="de-DE" dirty="0"/>
          </a:p>
        </p:txBody>
      </p:sp>
      <p:sp>
        <p:nvSpPr>
          <p:cNvPr id="13" name="Titel 1"/>
          <p:cNvSpPr>
            <a:spLocks noGrp="1"/>
          </p:cNvSpPr>
          <p:nvPr>
            <p:ph type="ctrTitle" hasCustomPrompt="1"/>
          </p:nvPr>
        </p:nvSpPr>
        <p:spPr>
          <a:xfrm>
            <a:off x="643893" y="880095"/>
            <a:ext cx="7056784" cy="487877"/>
          </a:xfrm>
          <a:prstGeom prst="rect">
            <a:avLst/>
          </a:prstGeom>
        </p:spPr>
        <p:txBody>
          <a:bodyPr wrap="none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smtClean="0"/>
              <a:t>Präsentationstitel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50256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162223" y="2056646"/>
            <a:ext cx="8667774" cy="2608669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baseline="0">
                <a:solidFill>
                  <a:schemeClr val="tx1"/>
                </a:solidFill>
              </a:defRPr>
            </a:lvl1pPr>
            <a:lvl2pPr marL="712788" indent="-3556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</a:defRPr>
            </a:lvl2pPr>
            <a:lvl3pPr marL="1079500" indent="-366713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3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160462" y="1169690"/>
            <a:ext cx="8672288" cy="3780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3"/>
          </p:nvPr>
        </p:nvSpPr>
        <p:spPr>
          <a:xfrm>
            <a:off x="160462" y="1601738"/>
            <a:ext cx="8672288" cy="3939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4"/>
          </p:nvPr>
        </p:nvSpPr>
        <p:spPr>
          <a:xfrm>
            <a:off x="158887" y="4766583"/>
            <a:ext cx="792088" cy="274637"/>
          </a:xfrm>
        </p:spPr>
        <p:txBody>
          <a:bodyPr/>
          <a:lstStyle/>
          <a:p>
            <a:fld id="{DF4EF07C-C1C7-465B-A64F-EBAC78962E25}" type="datetime1">
              <a:rPr lang="de-DE" smtClean="0"/>
              <a:t>07.11.2022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 smtClean="0"/>
              <a:t>Präsentationstitel (anpassen über „Einfügen“ - „Kopf- und Fußzeile“)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36D8A34-59E8-4C25-A546-7BD033436C5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6280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359" y="1167594"/>
            <a:ext cx="8653238" cy="3780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dirty="0"/>
            </a:lvl1pPr>
          </a:lstStyle>
          <a:p>
            <a:pPr lvl="0"/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160359" y="2045593"/>
            <a:ext cx="4038600" cy="2619722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1pPr>
            <a:lvl2pPr marL="712788" marR="0" indent="-355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800"/>
            </a:lvl2pPr>
            <a:lvl3pPr marL="1079500" marR="0" indent="-27463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648200" y="2045592"/>
            <a:ext cx="4184550" cy="2619723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>
              <a:spcBef>
                <a:spcPts val="600"/>
              </a:spcBef>
              <a:spcAft>
                <a:spcPts val="0"/>
              </a:spcAft>
              <a:defRPr sz="2000"/>
            </a:lvl1pPr>
            <a:lvl2pPr>
              <a:spcBef>
                <a:spcPts val="600"/>
              </a:spcBef>
              <a:spcAft>
                <a:spcPts val="0"/>
              </a:spcAft>
              <a:defRPr sz="1800"/>
            </a:lvl2pPr>
            <a:lvl3pPr>
              <a:spcBef>
                <a:spcPts val="600"/>
              </a:spcBef>
              <a:spcAft>
                <a:spcPts val="0"/>
              </a:spcAft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8" name="Inhaltsplatzhalter 7"/>
          <p:cNvSpPr>
            <a:spLocks noGrp="1"/>
          </p:cNvSpPr>
          <p:nvPr>
            <p:ph sz="quarter" idx="13"/>
          </p:nvPr>
        </p:nvSpPr>
        <p:spPr>
          <a:xfrm>
            <a:off x="158793" y="1602239"/>
            <a:ext cx="8654804" cy="3934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de-DE" sz="2200" dirty="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0" lvl="0" indent="0">
              <a:buFontTx/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smtClean="0"/>
              <a:t>Präsentationstitel (anpassen über „Einfügen“ - „Kopf- und Fußzeile“)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6D8A34-59E8-4C25-A546-7BD033436C5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5651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251520" y="1635645"/>
            <a:ext cx="8581230" cy="302966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160359" y="1167594"/>
            <a:ext cx="8653238" cy="3780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dirty="0"/>
            </a:lvl1pPr>
          </a:lstStyle>
          <a:p>
            <a:pPr lvl="0"/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smtClean="0"/>
              <a:t>Präsentationstitel (anpassen über „Einfügen“ - „Kopf- und Fußzeile“)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6D8A34-59E8-4C25-A546-7BD033436C5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75678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8793" y="1171691"/>
            <a:ext cx="8753118" cy="3780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dirty="0"/>
            </a:lvl1pPr>
          </a:lstStyle>
          <a:p>
            <a:pPr lvl="0"/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251519" y="1711201"/>
            <a:ext cx="4104457" cy="295411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3" name="Bildplatzhalter 6"/>
          <p:cNvSpPr>
            <a:spLocks noGrp="1"/>
          </p:cNvSpPr>
          <p:nvPr>
            <p:ph type="pic" sz="quarter" idx="14"/>
          </p:nvPr>
        </p:nvSpPr>
        <p:spPr>
          <a:xfrm>
            <a:off x="4788024" y="1707653"/>
            <a:ext cx="4104000" cy="295522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 smtClean="0"/>
              <a:t>Präsentationstitel (anpassen über „Einfügen“ - „Kopf- und Fußzeile“)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36D8A34-59E8-4C25-A546-7BD033436C5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8938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1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8792" y="1170898"/>
            <a:ext cx="8744031" cy="3780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dirty="0"/>
            </a:lvl1pPr>
          </a:lstStyle>
          <a:p>
            <a:pPr lvl="0"/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58793" y="1602087"/>
            <a:ext cx="5112567" cy="3063228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/>
            </a:lvl1pPr>
            <a:lvl2pPr>
              <a:spcBef>
                <a:spcPts val="600"/>
              </a:spcBef>
              <a:spcAft>
                <a:spcPts val="0"/>
              </a:spcAft>
              <a:defRPr sz="1800"/>
            </a:lvl2pPr>
            <a:lvl3pPr>
              <a:spcBef>
                <a:spcPts val="600"/>
              </a:spcBef>
              <a:spcAft>
                <a:spcPts val="0"/>
              </a:spcAft>
              <a:defRPr sz="1800"/>
            </a:lvl3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6"/>
          </p:nvPr>
        </p:nvSpPr>
        <p:spPr>
          <a:xfrm>
            <a:off x="5580112" y="1707654"/>
            <a:ext cx="3313360" cy="29576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 smtClean="0"/>
              <a:t>Präsentationstitel (anpassen über „Einfügen“ - „Kopf- und Fußzeile“)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36D8A34-59E8-4C25-A546-7BD033436C5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0014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 und 1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6"/>
          <p:cNvSpPr>
            <a:spLocks noGrp="1"/>
          </p:cNvSpPr>
          <p:nvPr>
            <p:ph type="pic" sz="quarter" idx="14"/>
          </p:nvPr>
        </p:nvSpPr>
        <p:spPr>
          <a:xfrm>
            <a:off x="251520" y="1707653"/>
            <a:ext cx="5014884" cy="2957661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580112" y="1602879"/>
            <a:ext cx="3286080" cy="3062436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/>
            </a:lvl1pPr>
            <a:lvl2pPr>
              <a:spcBef>
                <a:spcPts val="600"/>
              </a:spcBef>
              <a:spcAft>
                <a:spcPts val="0"/>
              </a:spcAft>
              <a:defRPr sz="1800"/>
            </a:lvl2pPr>
            <a:lvl3pPr>
              <a:spcBef>
                <a:spcPts val="600"/>
              </a:spcBef>
              <a:spcAft>
                <a:spcPts val="0"/>
              </a:spcAft>
              <a:defRPr sz="1600"/>
            </a:lvl3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158792" y="1170210"/>
            <a:ext cx="8707399" cy="3780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dirty="0"/>
            </a:lvl1pPr>
          </a:lstStyle>
          <a:p>
            <a:pPr lvl="0"/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smtClean="0"/>
              <a:t>Präsentationstitel (anpassen über „Einfügen“ - „Kopf- und Fußzeile“)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36D8A34-59E8-4C25-A546-7BD033436C5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4816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002"/>
          <a:stretch/>
        </p:blipFill>
        <p:spPr>
          <a:xfrm>
            <a:off x="0" y="201"/>
            <a:ext cx="9144000" cy="1131389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01"/>
            <a:ext cx="359684" cy="359684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986" y="152123"/>
            <a:ext cx="630000" cy="692029"/>
          </a:xfrm>
          <a:prstGeom prst="rect">
            <a:avLst/>
          </a:prstGeom>
        </p:spPr>
      </p:pic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1451773" y="4766583"/>
            <a:ext cx="6264696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Präsentationstitel (anpassen über „Einfügen“ - „Kopf- und Fußzeile“)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8391764" y="4766583"/>
            <a:ext cx="630982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6D8A34-59E8-4C25-A546-7BD033436C5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>
          <a:xfrm>
            <a:off x="179512" y="4766583"/>
            <a:ext cx="79208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B8AB2A4-B06B-4A5F-A97A-489864A5511E}" type="datetime1">
              <a:rPr lang="de-DE" smtClean="0"/>
              <a:t>07.11.2022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99321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1" r:id="rId4"/>
    <p:sldLayoutId id="2147483664" r:id="rId5"/>
    <p:sldLayoutId id="2147483663" r:id="rId6"/>
    <p:sldLayoutId id="2147483665" r:id="rId7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2600" b="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12788" indent="-35560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079500" indent="-274638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Führe </a:t>
            </a:r>
            <a:r>
              <a:rPr lang="de-DE" u="sng" dirty="0" smtClean="0"/>
              <a:t>heute</a:t>
            </a:r>
            <a:r>
              <a:rPr lang="de-DE" dirty="0" smtClean="0"/>
              <a:t> </a:t>
            </a:r>
            <a:r>
              <a:rPr lang="de-DE" dirty="0"/>
              <a:t>(Freitag 11.11.2022) von </a:t>
            </a:r>
            <a:r>
              <a:rPr lang="de-DE" u="sng" dirty="0"/>
              <a:t>9 – 11 Uhr</a:t>
            </a:r>
          </a:p>
          <a:p>
            <a:pPr marL="0" indent="0">
              <a:buNone/>
            </a:pPr>
            <a:r>
              <a:rPr lang="de-DE" dirty="0" smtClean="0"/>
              <a:t>eine </a:t>
            </a:r>
            <a:r>
              <a:rPr lang="de-DE" dirty="0" err="1" smtClean="0"/>
              <a:t>inhouse</a:t>
            </a:r>
            <a:r>
              <a:rPr lang="de-DE" dirty="0" smtClean="0"/>
              <a:t>-Schulung </a:t>
            </a:r>
            <a:r>
              <a:rPr lang="de-DE" dirty="0"/>
              <a:t>über </a:t>
            </a:r>
            <a:r>
              <a:rPr lang="de-DE" dirty="0" err="1" smtClean="0"/>
              <a:t>BigBlueButton</a:t>
            </a:r>
            <a:r>
              <a:rPr lang="de-DE" dirty="0" smtClean="0"/>
              <a:t> durch.</a:t>
            </a:r>
            <a:endParaRPr lang="de-DE" dirty="0"/>
          </a:p>
          <a:p>
            <a:pPr marL="0" indent="0">
              <a:buNone/>
            </a:pPr>
            <a:endParaRPr lang="de-DE" u="sng" dirty="0" smtClean="0"/>
          </a:p>
          <a:p>
            <a:pPr marL="0" indent="0">
              <a:buNone/>
            </a:pPr>
            <a:r>
              <a:rPr lang="de-DE" dirty="0" smtClean="0"/>
              <a:t>Beate Ebnet (</a:t>
            </a:r>
            <a:r>
              <a:rPr lang="de-DE" dirty="0" err="1" smtClean="0"/>
              <a:t>IT.Digital</a:t>
            </a:r>
            <a:r>
              <a:rPr lang="de-DE" dirty="0" smtClean="0"/>
              <a:t>)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 dirty="0">
              <a:solidFill>
                <a:srgbClr val="0070C0"/>
              </a:solidFill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de-DE" sz="3200" dirty="0">
                <a:solidFill>
                  <a:srgbClr val="0070C0"/>
                </a:solidFill>
              </a:rPr>
              <a:t>+++ Bitte nicht stören +++</a:t>
            </a:r>
            <a:endParaRPr lang="de-DE" sz="320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57094C3-CC1F-40A0-81A1-0210CF7C7323}" type="datetime1">
              <a:rPr lang="de-DE" smtClean="0"/>
              <a:t>07.11.2022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 dirty="0"/>
              <a:t>Präsentationstitel (anpassen über „Einfügen“ - „Kopf- und Fußzeile</a:t>
            </a:r>
            <a:r>
              <a:rPr lang="de-DE" dirty="0" smtClean="0"/>
              <a:t>“)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36D8A34-59E8-4C25-A546-7BD033436C57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4314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ndratsamt.potx" id="{A8B779AB-B4A7-47BD-ADB5-1C43A4684514}" vid="{6286CE79-CE73-435F-A051-D5FD94C47197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UI/customUI14.xml><?xml version="1.0" encoding="utf-8"?>
<mso:customUI xmlns:mso="http://schemas.microsoft.com/office/2009/07/customui">
  <mso:ribbon>
    <mso:qat/>
    <mso:tabs>
      <mso:tab id="mso_c1.1A289EF" label="LRA" insertBeforeQ="mso:TabInsert">
        <mso:group id="mso_c2.1A289EF" label="Startseiten" imageMso="FormulaMoreFunctionsMenu" autoScale="true">
          <mso:control idQ="mso:SlidesReuseSlides" visible="true"/>
        </mso:group>
      </mso:tab>
    </mso:tabs>
  </mso:ribbon>
</mso:customUI>
</file>

<file path=docProps/app.xml><?xml version="1.0" encoding="utf-8"?>
<Properties xmlns="http://schemas.openxmlformats.org/officeDocument/2006/extended-properties" xmlns:vt="http://schemas.openxmlformats.org/officeDocument/2006/docPropsVTypes">
  <Template>Landratsamt</Template>
  <TotalTime>0</TotalTime>
  <Words>42</Words>
  <Application>Microsoft Office PowerPoint</Application>
  <PresentationFormat>Bildschirmpräsentation (16:9)</PresentationFormat>
  <Paragraphs>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Larissa</vt:lpstr>
      <vt:lpstr>PowerPoint-Präsentation</vt:lpstr>
    </vt:vector>
  </TitlesOfParts>
  <Company>Landratsamt Ostallgäu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Ebnet, Beate</dc:creator>
  <cp:lastModifiedBy>Ebnet, Beate</cp:lastModifiedBy>
  <cp:revision>2</cp:revision>
  <dcterms:created xsi:type="dcterms:W3CDTF">2022-11-07T14:53:54Z</dcterms:created>
  <dcterms:modified xsi:type="dcterms:W3CDTF">2022-11-07T15:00:18Z</dcterms:modified>
</cp:coreProperties>
</file>